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61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1503"/>
    <a:srgbClr val="BF3F91"/>
    <a:srgbClr val="E72915"/>
    <a:srgbClr val="BF67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2B6999-AE4A-4548-81D8-2FFE96DB8933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C1494BDB-1AB9-4E97-BD9E-FD9A26D65C62}">
      <dgm:prSet phldrT="[文字]" custT="1"/>
      <dgm:spPr/>
      <dgm:t>
        <a:bodyPr/>
        <a:lstStyle/>
        <a:p>
          <a:r>
            <a:rPr lang="zh-TW" altLang="en-US" sz="48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性別平等教育</a:t>
          </a:r>
          <a:endParaRPr lang="zh-TW" altLang="en-US" sz="48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gm:t>
    </dgm:pt>
    <dgm:pt modelId="{1EB5C1F5-663F-4DB5-8AC6-C810CD135D9F}" type="parTrans" cxnId="{07F08091-89F6-4357-8DE8-A70C6ACAB683}">
      <dgm:prSet/>
      <dgm:spPr/>
      <dgm:t>
        <a:bodyPr/>
        <a:lstStyle/>
        <a:p>
          <a:endParaRPr lang="zh-TW" altLang="en-US"/>
        </a:p>
      </dgm:t>
    </dgm:pt>
    <dgm:pt modelId="{FCAB4526-2C60-450E-9CE8-E02C4BD075EE}" type="sibTrans" cxnId="{07F08091-89F6-4357-8DE8-A70C6ACAB683}">
      <dgm:prSet/>
      <dgm:spPr/>
      <dgm:t>
        <a:bodyPr/>
        <a:lstStyle/>
        <a:p>
          <a:endParaRPr lang="zh-TW" altLang="en-US"/>
        </a:p>
      </dgm:t>
    </dgm:pt>
    <dgm:pt modelId="{9746E7FE-5096-4140-B509-302E9DC91B38}">
      <dgm:prSet phldrT="[文字]" custT="1"/>
      <dgm:spPr/>
      <dgm:t>
        <a:bodyPr/>
        <a:lstStyle/>
        <a:p>
          <a:r>
            <a:rPr lang="zh-TW" altLang="en-US" sz="28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朝會宣導</a:t>
          </a:r>
          <a:endParaRPr lang="en-US" altLang="zh-TW" sz="2800" dirty="0" smtClean="0">
            <a:latin typeface="華康隸書體W7" panose="03000709000000000000" pitchFamily="65" charset="-120"/>
            <a:ea typeface="華康隸書體W7" panose="03000709000000000000" pitchFamily="65" charset="-120"/>
          </a:endParaRPr>
        </a:p>
        <a:p>
          <a:r>
            <a:rPr lang="en-US" altLang="zh-TW" sz="28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(</a:t>
          </a:r>
          <a:r>
            <a:rPr lang="zh-TW" altLang="en-US" sz="28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生教組</a:t>
          </a:r>
          <a:r>
            <a:rPr lang="en-US" altLang="zh-TW" sz="28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)</a:t>
          </a:r>
          <a:endParaRPr lang="zh-TW" altLang="en-US" sz="28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gm:t>
    </dgm:pt>
    <dgm:pt modelId="{539FDD7F-C194-4E14-AD17-4824273C8245}" type="parTrans" cxnId="{2651F7B1-F056-431A-B94F-8171A01F8A78}">
      <dgm:prSet/>
      <dgm:spPr/>
      <dgm:t>
        <a:bodyPr/>
        <a:lstStyle/>
        <a:p>
          <a:endParaRPr lang="zh-TW" altLang="en-US"/>
        </a:p>
      </dgm:t>
    </dgm:pt>
    <dgm:pt modelId="{3E287459-19C7-4D12-9570-4F4CAEA2E630}" type="sibTrans" cxnId="{2651F7B1-F056-431A-B94F-8171A01F8A78}">
      <dgm:prSet/>
      <dgm:spPr/>
      <dgm:t>
        <a:bodyPr/>
        <a:lstStyle/>
        <a:p>
          <a:endParaRPr lang="zh-TW" altLang="en-US"/>
        </a:p>
      </dgm:t>
    </dgm:pt>
    <dgm:pt modelId="{8ECC352F-4E0F-4CB4-9892-70567BAD3EF3}">
      <dgm:prSet phldrT="[文字]" custT="1"/>
      <dgm:spPr/>
      <dgm:t>
        <a:bodyPr/>
        <a:lstStyle/>
        <a:p>
          <a:r>
            <a:rPr lang="zh-TW" altLang="en-US" sz="28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課程統整</a:t>
          </a:r>
          <a:endParaRPr lang="en-US" altLang="zh-TW" sz="2800" dirty="0" smtClean="0">
            <a:latin typeface="華康隸書體W7" panose="03000709000000000000" pitchFamily="65" charset="-120"/>
            <a:ea typeface="華康隸書體W7" panose="03000709000000000000" pitchFamily="65" charset="-120"/>
          </a:endParaRPr>
        </a:p>
        <a:p>
          <a:r>
            <a:rPr lang="en-US" altLang="zh-TW" sz="28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(</a:t>
          </a:r>
          <a:r>
            <a:rPr lang="zh-TW" altLang="en-US" sz="28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輔導組</a:t>
          </a:r>
          <a:r>
            <a:rPr lang="en-US" altLang="zh-TW" sz="28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)</a:t>
          </a:r>
          <a:endParaRPr lang="zh-TW" altLang="en-US" sz="28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gm:t>
    </dgm:pt>
    <dgm:pt modelId="{A454C851-01CF-4A26-8402-E499733B71FB}" type="parTrans" cxnId="{A45820FC-5C9D-4ECB-8E88-301F5904FEBF}">
      <dgm:prSet/>
      <dgm:spPr/>
      <dgm:t>
        <a:bodyPr/>
        <a:lstStyle/>
        <a:p>
          <a:endParaRPr lang="zh-TW" altLang="en-US"/>
        </a:p>
      </dgm:t>
    </dgm:pt>
    <dgm:pt modelId="{5DC1B3E1-1EF0-4866-8E90-52EBF2DF4C79}" type="sibTrans" cxnId="{A45820FC-5C9D-4ECB-8E88-301F5904FEBF}">
      <dgm:prSet/>
      <dgm:spPr/>
      <dgm:t>
        <a:bodyPr/>
        <a:lstStyle/>
        <a:p>
          <a:endParaRPr lang="zh-TW" altLang="en-US"/>
        </a:p>
      </dgm:t>
    </dgm:pt>
    <dgm:pt modelId="{B1F7E757-6302-462D-B393-3F69B94EC4D6}">
      <dgm:prSet phldrT="[文字]" custT="1"/>
      <dgm:spPr/>
      <dgm:t>
        <a:bodyPr/>
        <a:lstStyle/>
        <a:p>
          <a:r>
            <a:rPr lang="zh-TW" altLang="en-US" sz="28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週會講座</a:t>
          </a:r>
          <a:endParaRPr lang="en-US" altLang="zh-TW" sz="2800" dirty="0" smtClean="0">
            <a:latin typeface="華康隸書體W7" panose="03000709000000000000" pitchFamily="65" charset="-120"/>
            <a:ea typeface="華康隸書體W7" panose="03000709000000000000" pitchFamily="65" charset="-120"/>
          </a:endParaRPr>
        </a:p>
        <a:p>
          <a:r>
            <a:rPr lang="en-US" altLang="zh-TW" sz="20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(</a:t>
          </a:r>
          <a:r>
            <a:rPr lang="zh-TW" altLang="en-US" sz="20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輔導組、生教組</a:t>
          </a:r>
          <a:r>
            <a:rPr lang="en-US" altLang="zh-TW" sz="20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)</a:t>
          </a:r>
          <a:endParaRPr lang="zh-TW" altLang="en-US" sz="20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gm:t>
    </dgm:pt>
    <dgm:pt modelId="{E882D6C5-45A5-4080-8DD5-C8E6EF0BB2B3}" type="parTrans" cxnId="{C0888E6D-CCCF-4299-AA32-2438BA756A1F}">
      <dgm:prSet/>
      <dgm:spPr/>
      <dgm:t>
        <a:bodyPr/>
        <a:lstStyle/>
        <a:p>
          <a:endParaRPr lang="zh-TW" altLang="en-US"/>
        </a:p>
      </dgm:t>
    </dgm:pt>
    <dgm:pt modelId="{275B5EC0-84A0-4F5A-8A2D-C44CA0C19625}" type="sibTrans" cxnId="{C0888E6D-CCCF-4299-AA32-2438BA756A1F}">
      <dgm:prSet/>
      <dgm:spPr/>
      <dgm:t>
        <a:bodyPr/>
        <a:lstStyle/>
        <a:p>
          <a:endParaRPr lang="zh-TW" altLang="en-US"/>
        </a:p>
      </dgm:t>
    </dgm:pt>
    <dgm:pt modelId="{7BAE6382-93BC-4501-82E7-2F201A52BFBF}">
      <dgm:prSet phldrT="[文字]" custT="1"/>
      <dgm:spPr/>
      <dgm:t>
        <a:bodyPr/>
        <a:lstStyle/>
        <a:p>
          <a:r>
            <a:rPr lang="zh-TW" altLang="en-US" sz="28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個案處理</a:t>
          </a:r>
          <a:endParaRPr lang="en-US" altLang="zh-TW" sz="2800" dirty="0" smtClean="0">
            <a:latin typeface="華康隸書體W7" panose="03000709000000000000" pitchFamily="65" charset="-120"/>
            <a:ea typeface="華康隸書體W7" panose="03000709000000000000" pitchFamily="65" charset="-120"/>
          </a:endParaRPr>
        </a:p>
        <a:p>
          <a:r>
            <a:rPr lang="en-US" altLang="zh-TW" sz="20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(</a:t>
          </a:r>
          <a:r>
            <a:rPr lang="zh-TW" altLang="en-US" sz="20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輔導組、生教組</a:t>
          </a:r>
          <a:r>
            <a:rPr lang="en-US" altLang="zh-TW" sz="20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)</a:t>
          </a:r>
          <a:endParaRPr lang="zh-TW" altLang="en-US" sz="20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gm:t>
    </dgm:pt>
    <dgm:pt modelId="{3D1830D3-43AA-4C86-9B15-FCFE787DE62E}" type="parTrans" cxnId="{B8F68EF9-F8ED-401C-A898-6695756E9D83}">
      <dgm:prSet/>
      <dgm:spPr/>
      <dgm:t>
        <a:bodyPr/>
        <a:lstStyle/>
        <a:p>
          <a:endParaRPr lang="zh-TW" altLang="en-US"/>
        </a:p>
      </dgm:t>
    </dgm:pt>
    <dgm:pt modelId="{FF83C4C8-BDBA-4187-9604-0AA5A2B68F9A}" type="sibTrans" cxnId="{B8F68EF9-F8ED-401C-A898-6695756E9D83}">
      <dgm:prSet/>
      <dgm:spPr/>
      <dgm:t>
        <a:bodyPr/>
        <a:lstStyle/>
        <a:p>
          <a:endParaRPr lang="zh-TW" altLang="en-US"/>
        </a:p>
      </dgm:t>
    </dgm:pt>
    <dgm:pt modelId="{491CDC69-E159-4F43-BDC2-E824C0DC602C}" type="pres">
      <dgm:prSet presAssocID="{FA2B6999-AE4A-4548-81D8-2FFE96DB893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8C88638-1E52-49CD-A3FF-3264335EDBB2}" type="pres">
      <dgm:prSet presAssocID="{C1494BDB-1AB9-4E97-BD9E-FD9A26D65C62}" presName="centerShape" presStyleLbl="node0" presStyleIdx="0" presStyleCnt="1" custScaleX="356461" custScaleY="146164" custLinFactNeighborX="3334"/>
      <dgm:spPr/>
      <dgm:t>
        <a:bodyPr/>
        <a:lstStyle/>
        <a:p>
          <a:endParaRPr lang="zh-TW" altLang="en-US"/>
        </a:p>
      </dgm:t>
    </dgm:pt>
    <dgm:pt modelId="{6F6F76F0-10B1-42C4-9E16-71D20461359F}" type="pres">
      <dgm:prSet presAssocID="{539FDD7F-C194-4E14-AD17-4824273C8245}" presName="Name9" presStyleLbl="parChTrans1D2" presStyleIdx="0" presStyleCnt="4"/>
      <dgm:spPr/>
      <dgm:t>
        <a:bodyPr/>
        <a:lstStyle/>
        <a:p>
          <a:endParaRPr lang="zh-TW" altLang="en-US"/>
        </a:p>
      </dgm:t>
    </dgm:pt>
    <dgm:pt modelId="{243FED80-6E50-4EBF-B472-201022300E48}" type="pres">
      <dgm:prSet presAssocID="{539FDD7F-C194-4E14-AD17-4824273C8245}" presName="connTx" presStyleLbl="parChTrans1D2" presStyleIdx="0" presStyleCnt="4"/>
      <dgm:spPr/>
      <dgm:t>
        <a:bodyPr/>
        <a:lstStyle/>
        <a:p>
          <a:endParaRPr lang="zh-TW" altLang="en-US"/>
        </a:p>
      </dgm:t>
    </dgm:pt>
    <dgm:pt modelId="{8FDD7791-3145-4F6C-842E-882FEC3A1EC4}" type="pres">
      <dgm:prSet presAssocID="{9746E7FE-5096-4140-B509-302E9DC91B38}" presName="node" presStyleLbl="node1" presStyleIdx="0" presStyleCnt="4" custScaleX="164555" custRadScaleRad="102312" custRadScaleInc="257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A125FE3-7322-4C3A-B4AC-FD2C5B27B4E1}" type="pres">
      <dgm:prSet presAssocID="{A454C851-01CF-4A26-8402-E499733B71FB}" presName="Name9" presStyleLbl="parChTrans1D2" presStyleIdx="1" presStyleCnt="4"/>
      <dgm:spPr/>
      <dgm:t>
        <a:bodyPr/>
        <a:lstStyle/>
        <a:p>
          <a:endParaRPr lang="zh-TW" altLang="en-US"/>
        </a:p>
      </dgm:t>
    </dgm:pt>
    <dgm:pt modelId="{A00F6B20-D548-49AC-A19C-D27869C443EA}" type="pres">
      <dgm:prSet presAssocID="{A454C851-01CF-4A26-8402-E499733B71FB}" presName="connTx" presStyleLbl="parChTrans1D2" presStyleIdx="1" presStyleCnt="4"/>
      <dgm:spPr/>
      <dgm:t>
        <a:bodyPr/>
        <a:lstStyle/>
        <a:p>
          <a:endParaRPr lang="zh-TW" altLang="en-US"/>
        </a:p>
      </dgm:t>
    </dgm:pt>
    <dgm:pt modelId="{8B6B1227-7DD9-4127-8836-D46C5D198D4B}" type="pres">
      <dgm:prSet presAssocID="{8ECC352F-4E0F-4CB4-9892-70567BAD3EF3}" presName="node" presStyleLbl="node1" presStyleIdx="1" presStyleCnt="4" custScaleX="160592" custRadScaleRad="213663" custRadScaleInc="-146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060E849-C639-404B-B30E-1BC7B6A284D0}" type="pres">
      <dgm:prSet presAssocID="{E882D6C5-45A5-4080-8DD5-C8E6EF0BB2B3}" presName="Name9" presStyleLbl="parChTrans1D2" presStyleIdx="2" presStyleCnt="4"/>
      <dgm:spPr/>
      <dgm:t>
        <a:bodyPr/>
        <a:lstStyle/>
        <a:p>
          <a:endParaRPr lang="zh-TW" altLang="en-US"/>
        </a:p>
      </dgm:t>
    </dgm:pt>
    <dgm:pt modelId="{B163E9D5-2733-4BAB-AE00-E2FD532A1FDE}" type="pres">
      <dgm:prSet presAssocID="{E882D6C5-45A5-4080-8DD5-C8E6EF0BB2B3}" presName="connTx" presStyleLbl="parChTrans1D2" presStyleIdx="2" presStyleCnt="4"/>
      <dgm:spPr/>
      <dgm:t>
        <a:bodyPr/>
        <a:lstStyle/>
        <a:p>
          <a:endParaRPr lang="zh-TW" altLang="en-US"/>
        </a:p>
      </dgm:t>
    </dgm:pt>
    <dgm:pt modelId="{26AAAA8F-1DAF-4410-B53E-B59B27F4835F}" type="pres">
      <dgm:prSet presAssocID="{B1F7E757-6302-462D-B393-3F69B94EC4D6}" presName="node" presStyleLbl="node1" presStyleIdx="2" presStyleCnt="4" custScaleX="195583" custScaleY="93495" custRadScaleRad="99810" custRadScaleInc="-124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61F1FFA-9D54-4059-88DA-E8BC0C45777D}" type="pres">
      <dgm:prSet presAssocID="{3D1830D3-43AA-4C86-9B15-FCFE787DE62E}" presName="Name9" presStyleLbl="parChTrans1D2" presStyleIdx="3" presStyleCnt="4"/>
      <dgm:spPr/>
      <dgm:t>
        <a:bodyPr/>
        <a:lstStyle/>
        <a:p>
          <a:endParaRPr lang="zh-TW" altLang="en-US"/>
        </a:p>
      </dgm:t>
    </dgm:pt>
    <dgm:pt modelId="{7F11C54E-266F-438C-A761-41BC7A352A52}" type="pres">
      <dgm:prSet presAssocID="{3D1830D3-43AA-4C86-9B15-FCFE787DE62E}" presName="connTx" presStyleLbl="parChTrans1D2" presStyleIdx="3" presStyleCnt="4"/>
      <dgm:spPr/>
      <dgm:t>
        <a:bodyPr/>
        <a:lstStyle/>
        <a:p>
          <a:endParaRPr lang="zh-TW" altLang="en-US"/>
        </a:p>
      </dgm:t>
    </dgm:pt>
    <dgm:pt modelId="{B12F056E-C2D0-49F5-B080-D94F65083C30}" type="pres">
      <dgm:prSet presAssocID="{7BAE6382-93BC-4501-82E7-2F201A52BFBF}" presName="node" presStyleLbl="node1" presStyleIdx="3" presStyleCnt="4" custScaleX="187394" custRadScaleRad="207048" custRadScaleInc="21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45820FC-5C9D-4ECB-8E88-301F5904FEBF}" srcId="{C1494BDB-1AB9-4E97-BD9E-FD9A26D65C62}" destId="{8ECC352F-4E0F-4CB4-9892-70567BAD3EF3}" srcOrd="1" destOrd="0" parTransId="{A454C851-01CF-4A26-8402-E499733B71FB}" sibTransId="{5DC1B3E1-1EF0-4866-8E90-52EBF2DF4C79}"/>
    <dgm:cxn modelId="{ED79C7B3-514C-4FE4-8BA6-4CFF2D401EC5}" type="presOf" srcId="{3D1830D3-43AA-4C86-9B15-FCFE787DE62E}" destId="{961F1FFA-9D54-4059-88DA-E8BC0C45777D}" srcOrd="0" destOrd="0" presId="urn:microsoft.com/office/officeart/2005/8/layout/radial1"/>
    <dgm:cxn modelId="{23D368CF-7CC6-4804-A667-D342B2BB3D73}" type="presOf" srcId="{A454C851-01CF-4A26-8402-E499733B71FB}" destId="{A00F6B20-D548-49AC-A19C-D27869C443EA}" srcOrd="1" destOrd="0" presId="urn:microsoft.com/office/officeart/2005/8/layout/radial1"/>
    <dgm:cxn modelId="{2651F7B1-F056-431A-B94F-8171A01F8A78}" srcId="{C1494BDB-1AB9-4E97-BD9E-FD9A26D65C62}" destId="{9746E7FE-5096-4140-B509-302E9DC91B38}" srcOrd="0" destOrd="0" parTransId="{539FDD7F-C194-4E14-AD17-4824273C8245}" sibTransId="{3E287459-19C7-4D12-9570-4F4CAEA2E630}"/>
    <dgm:cxn modelId="{3ABC8674-83CD-4CB7-AFF8-8B7B6DE6ED77}" type="presOf" srcId="{C1494BDB-1AB9-4E97-BD9E-FD9A26D65C62}" destId="{D8C88638-1E52-49CD-A3FF-3264335EDBB2}" srcOrd="0" destOrd="0" presId="urn:microsoft.com/office/officeart/2005/8/layout/radial1"/>
    <dgm:cxn modelId="{F704DAD3-8DF1-4E3D-A34B-D422828A9D42}" type="presOf" srcId="{A454C851-01CF-4A26-8402-E499733B71FB}" destId="{8A125FE3-7322-4C3A-B4AC-FD2C5B27B4E1}" srcOrd="0" destOrd="0" presId="urn:microsoft.com/office/officeart/2005/8/layout/radial1"/>
    <dgm:cxn modelId="{D8C09162-4984-4B5C-BA59-1BC01E999B6A}" type="presOf" srcId="{539FDD7F-C194-4E14-AD17-4824273C8245}" destId="{243FED80-6E50-4EBF-B472-201022300E48}" srcOrd="1" destOrd="0" presId="urn:microsoft.com/office/officeart/2005/8/layout/radial1"/>
    <dgm:cxn modelId="{35D3C5F3-0C88-468E-ABC3-5AD87DD6A642}" type="presOf" srcId="{E882D6C5-45A5-4080-8DD5-C8E6EF0BB2B3}" destId="{B163E9D5-2733-4BAB-AE00-E2FD532A1FDE}" srcOrd="1" destOrd="0" presId="urn:microsoft.com/office/officeart/2005/8/layout/radial1"/>
    <dgm:cxn modelId="{F588D153-79CF-4A8D-A163-BD85D7CFDF90}" type="presOf" srcId="{539FDD7F-C194-4E14-AD17-4824273C8245}" destId="{6F6F76F0-10B1-42C4-9E16-71D20461359F}" srcOrd="0" destOrd="0" presId="urn:microsoft.com/office/officeart/2005/8/layout/radial1"/>
    <dgm:cxn modelId="{F560888D-0B4C-43E2-A898-57FA656CB1D0}" type="presOf" srcId="{9746E7FE-5096-4140-B509-302E9DC91B38}" destId="{8FDD7791-3145-4F6C-842E-882FEC3A1EC4}" srcOrd="0" destOrd="0" presId="urn:microsoft.com/office/officeart/2005/8/layout/radial1"/>
    <dgm:cxn modelId="{4F2841BA-ED36-4646-A49D-D86FF900DF19}" type="presOf" srcId="{B1F7E757-6302-462D-B393-3F69B94EC4D6}" destId="{26AAAA8F-1DAF-4410-B53E-B59B27F4835F}" srcOrd="0" destOrd="0" presId="urn:microsoft.com/office/officeart/2005/8/layout/radial1"/>
    <dgm:cxn modelId="{EC774E7A-9BDB-47CA-9571-11A093FF1F7A}" type="presOf" srcId="{FA2B6999-AE4A-4548-81D8-2FFE96DB8933}" destId="{491CDC69-E159-4F43-BDC2-E824C0DC602C}" srcOrd="0" destOrd="0" presId="urn:microsoft.com/office/officeart/2005/8/layout/radial1"/>
    <dgm:cxn modelId="{945BBBB5-DF06-4AC4-9B74-C0D009A89CDA}" type="presOf" srcId="{8ECC352F-4E0F-4CB4-9892-70567BAD3EF3}" destId="{8B6B1227-7DD9-4127-8836-D46C5D198D4B}" srcOrd="0" destOrd="0" presId="urn:microsoft.com/office/officeart/2005/8/layout/radial1"/>
    <dgm:cxn modelId="{07F08091-89F6-4357-8DE8-A70C6ACAB683}" srcId="{FA2B6999-AE4A-4548-81D8-2FFE96DB8933}" destId="{C1494BDB-1AB9-4E97-BD9E-FD9A26D65C62}" srcOrd="0" destOrd="0" parTransId="{1EB5C1F5-663F-4DB5-8AC6-C810CD135D9F}" sibTransId="{FCAB4526-2C60-450E-9CE8-E02C4BD075EE}"/>
    <dgm:cxn modelId="{619203AF-D3D2-41F6-8B65-E4F519AFAE78}" type="presOf" srcId="{7BAE6382-93BC-4501-82E7-2F201A52BFBF}" destId="{B12F056E-C2D0-49F5-B080-D94F65083C30}" srcOrd="0" destOrd="0" presId="urn:microsoft.com/office/officeart/2005/8/layout/radial1"/>
    <dgm:cxn modelId="{7C64520B-90E2-4094-9865-9F83739E4D87}" type="presOf" srcId="{3D1830D3-43AA-4C86-9B15-FCFE787DE62E}" destId="{7F11C54E-266F-438C-A761-41BC7A352A52}" srcOrd="1" destOrd="0" presId="urn:microsoft.com/office/officeart/2005/8/layout/radial1"/>
    <dgm:cxn modelId="{FCA90F99-6AE3-44A3-929B-32B8E6A2181E}" type="presOf" srcId="{E882D6C5-45A5-4080-8DD5-C8E6EF0BB2B3}" destId="{D060E849-C639-404B-B30E-1BC7B6A284D0}" srcOrd="0" destOrd="0" presId="urn:microsoft.com/office/officeart/2005/8/layout/radial1"/>
    <dgm:cxn modelId="{B8F68EF9-F8ED-401C-A898-6695756E9D83}" srcId="{C1494BDB-1AB9-4E97-BD9E-FD9A26D65C62}" destId="{7BAE6382-93BC-4501-82E7-2F201A52BFBF}" srcOrd="3" destOrd="0" parTransId="{3D1830D3-43AA-4C86-9B15-FCFE787DE62E}" sibTransId="{FF83C4C8-BDBA-4187-9604-0AA5A2B68F9A}"/>
    <dgm:cxn modelId="{C0888E6D-CCCF-4299-AA32-2438BA756A1F}" srcId="{C1494BDB-1AB9-4E97-BD9E-FD9A26D65C62}" destId="{B1F7E757-6302-462D-B393-3F69B94EC4D6}" srcOrd="2" destOrd="0" parTransId="{E882D6C5-45A5-4080-8DD5-C8E6EF0BB2B3}" sibTransId="{275B5EC0-84A0-4F5A-8A2D-C44CA0C19625}"/>
    <dgm:cxn modelId="{B7E88309-133B-40CB-A242-1B7C0D6D0370}" type="presParOf" srcId="{491CDC69-E159-4F43-BDC2-E824C0DC602C}" destId="{D8C88638-1E52-49CD-A3FF-3264335EDBB2}" srcOrd="0" destOrd="0" presId="urn:microsoft.com/office/officeart/2005/8/layout/radial1"/>
    <dgm:cxn modelId="{86A725A0-AF83-469D-BB16-34DB0C062008}" type="presParOf" srcId="{491CDC69-E159-4F43-BDC2-E824C0DC602C}" destId="{6F6F76F0-10B1-42C4-9E16-71D20461359F}" srcOrd="1" destOrd="0" presId="urn:microsoft.com/office/officeart/2005/8/layout/radial1"/>
    <dgm:cxn modelId="{A5899708-DDB0-4423-B81D-AC8ADFFD9E8C}" type="presParOf" srcId="{6F6F76F0-10B1-42C4-9E16-71D20461359F}" destId="{243FED80-6E50-4EBF-B472-201022300E48}" srcOrd="0" destOrd="0" presId="urn:microsoft.com/office/officeart/2005/8/layout/radial1"/>
    <dgm:cxn modelId="{0505D020-78BF-407F-BA1E-77EE4AEB2463}" type="presParOf" srcId="{491CDC69-E159-4F43-BDC2-E824C0DC602C}" destId="{8FDD7791-3145-4F6C-842E-882FEC3A1EC4}" srcOrd="2" destOrd="0" presId="urn:microsoft.com/office/officeart/2005/8/layout/radial1"/>
    <dgm:cxn modelId="{73864D86-943F-483D-BA62-9E2AFB7D2375}" type="presParOf" srcId="{491CDC69-E159-4F43-BDC2-E824C0DC602C}" destId="{8A125FE3-7322-4C3A-B4AC-FD2C5B27B4E1}" srcOrd="3" destOrd="0" presId="urn:microsoft.com/office/officeart/2005/8/layout/radial1"/>
    <dgm:cxn modelId="{05B11431-9649-4CD5-A159-8B1B74C196CE}" type="presParOf" srcId="{8A125FE3-7322-4C3A-B4AC-FD2C5B27B4E1}" destId="{A00F6B20-D548-49AC-A19C-D27869C443EA}" srcOrd="0" destOrd="0" presId="urn:microsoft.com/office/officeart/2005/8/layout/radial1"/>
    <dgm:cxn modelId="{4A20E370-E0FA-47AC-B327-642D068D59BA}" type="presParOf" srcId="{491CDC69-E159-4F43-BDC2-E824C0DC602C}" destId="{8B6B1227-7DD9-4127-8836-D46C5D198D4B}" srcOrd="4" destOrd="0" presId="urn:microsoft.com/office/officeart/2005/8/layout/radial1"/>
    <dgm:cxn modelId="{F69352C1-8A42-43A9-85BD-F29F08AE336C}" type="presParOf" srcId="{491CDC69-E159-4F43-BDC2-E824C0DC602C}" destId="{D060E849-C639-404B-B30E-1BC7B6A284D0}" srcOrd="5" destOrd="0" presId="urn:microsoft.com/office/officeart/2005/8/layout/radial1"/>
    <dgm:cxn modelId="{2E8997A6-BE1B-4276-8D6A-03D92E28BF3B}" type="presParOf" srcId="{D060E849-C639-404B-B30E-1BC7B6A284D0}" destId="{B163E9D5-2733-4BAB-AE00-E2FD532A1FDE}" srcOrd="0" destOrd="0" presId="urn:microsoft.com/office/officeart/2005/8/layout/radial1"/>
    <dgm:cxn modelId="{29BAFC2D-84D9-433F-AF2C-2ED176D15D68}" type="presParOf" srcId="{491CDC69-E159-4F43-BDC2-E824C0DC602C}" destId="{26AAAA8F-1DAF-4410-B53E-B59B27F4835F}" srcOrd="6" destOrd="0" presId="urn:microsoft.com/office/officeart/2005/8/layout/radial1"/>
    <dgm:cxn modelId="{4154FDA8-2186-4058-9096-2C9CD41DDD6B}" type="presParOf" srcId="{491CDC69-E159-4F43-BDC2-E824C0DC602C}" destId="{961F1FFA-9D54-4059-88DA-E8BC0C45777D}" srcOrd="7" destOrd="0" presId="urn:microsoft.com/office/officeart/2005/8/layout/radial1"/>
    <dgm:cxn modelId="{0716FE86-0CD8-4CB2-A322-F2C58681BD42}" type="presParOf" srcId="{961F1FFA-9D54-4059-88DA-E8BC0C45777D}" destId="{7F11C54E-266F-438C-A761-41BC7A352A52}" srcOrd="0" destOrd="0" presId="urn:microsoft.com/office/officeart/2005/8/layout/radial1"/>
    <dgm:cxn modelId="{4649E629-4203-4CFB-AE94-E3466D8B12CE}" type="presParOf" srcId="{491CDC69-E159-4F43-BDC2-E824C0DC602C}" destId="{B12F056E-C2D0-49F5-B080-D94F65083C30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2B6999-AE4A-4548-81D8-2FFE96DB8933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C1494BDB-1AB9-4E97-BD9E-FD9A26D65C62}">
      <dgm:prSet phldrT="[文字]" custT="1"/>
      <dgm:spPr>
        <a:solidFill>
          <a:schemeClr val="accent3"/>
        </a:solidFill>
      </dgm:spPr>
      <dgm:t>
        <a:bodyPr/>
        <a:lstStyle/>
        <a:p>
          <a:r>
            <a:rPr lang="zh-TW" altLang="en-US" sz="48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性別平等課程</a:t>
          </a:r>
          <a:endParaRPr lang="zh-TW" altLang="en-US" sz="48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gm:t>
    </dgm:pt>
    <dgm:pt modelId="{1EB5C1F5-663F-4DB5-8AC6-C810CD135D9F}" type="parTrans" cxnId="{07F08091-89F6-4357-8DE8-A70C6ACAB683}">
      <dgm:prSet/>
      <dgm:spPr/>
      <dgm:t>
        <a:bodyPr/>
        <a:lstStyle/>
        <a:p>
          <a:endParaRPr lang="zh-TW" altLang="en-US"/>
        </a:p>
      </dgm:t>
    </dgm:pt>
    <dgm:pt modelId="{FCAB4526-2C60-450E-9CE8-E02C4BD075EE}" type="sibTrans" cxnId="{07F08091-89F6-4357-8DE8-A70C6ACAB683}">
      <dgm:prSet/>
      <dgm:spPr/>
      <dgm:t>
        <a:bodyPr/>
        <a:lstStyle/>
        <a:p>
          <a:endParaRPr lang="zh-TW" altLang="en-US"/>
        </a:p>
      </dgm:t>
    </dgm:pt>
    <dgm:pt modelId="{9746E7FE-5096-4140-B509-302E9DC91B38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3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輔導活動科</a:t>
          </a:r>
          <a:endParaRPr lang="zh-TW" altLang="en-US" sz="32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gm:t>
    </dgm:pt>
    <dgm:pt modelId="{539FDD7F-C194-4E14-AD17-4824273C8245}" type="parTrans" cxnId="{2651F7B1-F056-431A-B94F-8171A01F8A78}">
      <dgm:prSet/>
      <dgm:spPr/>
      <dgm:t>
        <a:bodyPr/>
        <a:lstStyle/>
        <a:p>
          <a:endParaRPr lang="zh-TW" altLang="en-US"/>
        </a:p>
      </dgm:t>
    </dgm:pt>
    <dgm:pt modelId="{3E287459-19C7-4D12-9570-4F4CAEA2E630}" type="sibTrans" cxnId="{2651F7B1-F056-431A-B94F-8171A01F8A78}">
      <dgm:prSet/>
      <dgm:spPr/>
      <dgm:t>
        <a:bodyPr/>
        <a:lstStyle/>
        <a:p>
          <a:endParaRPr lang="zh-TW" altLang="en-US"/>
        </a:p>
      </dgm:t>
    </dgm:pt>
    <dgm:pt modelId="{8ECC352F-4E0F-4CB4-9892-70567BAD3EF3}">
      <dgm:prSet phldrT="[文字]" custT="1"/>
      <dgm:spPr>
        <a:solidFill>
          <a:srgbClr val="BF3F91"/>
        </a:solidFill>
      </dgm:spPr>
      <dgm:t>
        <a:bodyPr/>
        <a:lstStyle/>
        <a:p>
          <a:r>
            <a:rPr lang="zh-TW" altLang="en-US" sz="3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家政科</a:t>
          </a:r>
          <a:endParaRPr lang="zh-TW" altLang="en-US" sz="32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gm:t>
    </dgm:pt>
    <dgm:pt modelId="{A454C851-01CF-4A26-8402-E499733B71FB}" type="parTrans" cxnId="{A45820FC-5C9D-4ECB-8E88-301F5904FEBF}">
      <dgm:prSet/>
      <dgm:spPr/>
      <dgm:t>
        <a:bodyPr/>
        <a:lstStyle/>
        <a:p>
          <a:endParaRPr lang="zh-TW" altLang="en-US"/>
        </a:p>
      </dgm:t>
    </dgm:pt>
    <dgm:pt modelId="{5DC1B3E1-1EF0-4866-8E90-52EBF2DF4C79}" type="sibTrans" cxnId="{A45820FC-5C9D-4ECB-8E88-301F5904FEBF}">
      <dgm:prSet/>
      <dgm:spPr/>
      <dgm:t>
        <a:bodyPr/>
        <a:lstStyle/>
        <a:p>
          <a:endParaRPr lang="zh-TW" altLang="en-US"/>
        </a:p>
      </dgm:t>
    </dgm:pt>
    <dgm:pt modelId="{B1F7E757-6302-462D-B393-3F69B94EC4D6}">
      <dgm:prSet phldrT="[文字]" custT="1"/>
      <dgm:spPr>
        <a:solidFill>
          <a:srgbClr val="E72915"/>
        </a:solidFill>
      </dgm:spPr>
      <dgm:t>
        <a:bodyPr/>
        <a:lstStyle/>
        <a:p>
          <a:r>
            <a:rPr lang="zh-TW" altLang="en-US" sz="3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健教科</a:t>
          </a:r>
          <a:endParaRPr lang="zh-TW" altLang="en-US" sz="24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gm:t>
    </dgm:pt>
    <dgm:pt modelId="{E882D6C5-45A5-4080-8DD5-C8E6EF0BB2B3}" type="parTrans" cxnId="{C0888E6D-CCCF-4299-AA32-2438BA756A1F}">
      <dgm:prSet/>
      <dgm:spPr/>
      <dgm:t>
        <a:bodyPr/>
        <a:lstStyle/>
        <a:p>
          <a:endParaRPr lang="zh-TW" altLang="en-US"/>
        </a:p>
      </dgm:t>
    </dgm:pt>
    <dgm:pt modelId="{275B5EC0-84A0-4F5A-8A2D-C44CA0C19625}" type="sibTrans" cxnId="{C0888E6D-CCCF-4299-AA32-2438BA756A1F}">
      <dgm:prSet/>
      <dgm:spPr/>
      <dgm:t>
        <a:bodyPr/>
        <a:lstStyle/>
        <a:p>
          <a:endParaRPr lang="zh-TW" altLang="en-US"/>
        </a:p>
      </dgm:t>
    </dgm:pt>
    <dgm:pt modelId="{7BAE6382-93BC-4501-82E7-2F201A52BFBF}">
      <dgm:prSet phldrT="[文字]" custT="1"/>
      <dgm:spPr>
        <a:solidFill>
          <a:srgbClr val="BF6707"/>
        </a:solidFill>
      </dgm:spPr>
      <dgm:t>
        <a:bodyPr/>
        <a:lstStyle/>
        <a:p>
          <a:r>
            <a:rPr lang="zh-TW" altLang="en-US" sz="3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其它課程</a:t>
          </a:r>
          <a:endParaRPr lang="zh-TW" altLang="en-US" sz="24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gm:t>
    </dgm:pt>
    <dgm:pt modelId="{FF83C4C8-BDBA-4187-9604-0AA5A2B68F9A}" type="sibTrans" cxnId="{B8F68EF9-F8ED-401C-A898-6695756E9D83}">
      <dgm:prSet/>
      <dgm:spPr/>
      <dgm:t>
        <a:bodyPr/>
        <a:lstStyle/>
        <a:p>
          <a:endParaRPr lang="zh-TW" altLang="en-US"/>
        </a:p>
      </dgm:t>
    </dgm:pt>
    <dgm:pt modelId="{3D1830D3-43AA-4C86-9B15-FCFE787DE62E}" type="parTrans" cxnId="{B8F68EF9-F8ED-401C-A898-6695756E9D83}">
      <dgm:prSet/>
      <dgm:spPr/>
      <dgm:t>
        <a:bodyPr/>
        <a:lstStyle/>
        <a:p>
          <a:endParaRPr lang="zh-TW" altLang="en-US"/>
        </a:p>
      </dgm:t>
    </dgm:pt>
    <dgm:pt modelId="{491CDC69-E159-4F43-BDC2-E824C0DC602C}" type="pres">
      <dgm:prSet presAssocID="{FA2B6999-AE4A-4548-81D8-2FFE96DB893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8C88638-1E52-49CD-A3FF-3264335EDBB2}" type="pres">
      <dgm:prSet presAssocID="{C1494BDB-1AB9-4E97-BD9E-FD9A26D65C62}" presName="centerShape" presStyleLbl="node0" presStyleIdx="0" presStyleCnt="1" custScaleX="352779" custScaleY="138467" custLinFactNeighborX="3334"/>
      <dgm:spPr/>
      <dgm:t>
        <a:bodyPr/>
        <a:lstStyle/>
        <a:p>
          <a:endParaRPr lang="zh-TW" altLang="en-US"/>
        </a:p>
      </dgm:t>
    </dgm:pt>
    <dgm:pt modelId="{6F6F76F0-10B1-42C4-9E16-71D20461359F}" type="pres">
      <dgm:prSet presAssocID="{539FDD7F-C194-4E14-AD17-4824273C8245}" presName="Name9" presStyleLbl="parChTrans1D2" presStyleIdx="0" presStyleCnt="4"/>
      <dgm:spPr/>
      <dgm:t>
        <a:bodyPr/>
        <a:lstStyle/>
        <a:p>
          <a:endParaRPr lang="zh-TW" altLang="en-US"/>
        </a:p>
      </dgm:t>
    </dgm:pt>
    <dgm:pt modelId="{243FED80-6E50-4EBF-B472-201022300E48}" type="pres">
      <dgm:prSet presAssocID="{539FDD7F-C194-4E14-AD17-4824273C8245}" presName="connTx" presStyleLbl="parChTrans1D2" presStyleIdx="0" presStyleCnt="4"/>
      <dgm:spPr/>
      <dgm:t>
        <a:bodyPr/>
        <a:lstStyle/>
        <a:p>
          <a:endParaRPr lang="zh-TW" altLang="en-US"/>
        </a:p>
      </dgm:t>
    </dgm:pt>
    <dgm:pt modelId="{8FDD7791-3145-4F6C-842E-882FEC3A1EC4}" type="pres">
      <dgm:prSet presAssocID="{9746E7FE-5096-4140-B509-302E9DC91B38}" presName="node" presStyleLbl="node1" presStyleIdx="0" presStyleCnt="4" custScaleX="221294" custRadScaleRad="102312" custRadScaleInc="257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A125FE3-7322-4C3A-B4AC-FD2C5B27B4E1}" type="pres">
      <dgm:prSet presAssocID="{A454C851-01CF-4A26-8402-E499733B71FB}" presName="Name9" presStyleLbl="parChTrans1D2" presStyleIdx="1" presStyleCnt="4"/>
      <dgm:spPr/>
      <dgm:t>
        <a:bodyPr/>
        <a:lstStyle/>
        <a:p>
          <a:endParaRPr lang="zh-TW" altLang="en-US"/>
        </a:p>
      </dgm:t>
    </dgm:pt>
    <dgm:pt modelId="{A00F6B20-D548-49AC-A19C-D27869C443EA}" type="pres">
      <dgm:prSet presAssocID="{A454C851-01CF-4A26-8402-E499733B71FB}" presName="connTx" presStyleLbl="parChTrans1D2" presStyleIdx="1" presStyleCnt="4"/>
      <dgm:spPr/>
      <dgm:t>
        <a:bodyPr/>
        <a:lstStyle/>
        <a:p>
          <a:endParaRPr lang="zh-TW" altLang="en-US"/>
        </a:p>
      </dgm:t>
    </dgm:pt>
    <dgm:pt modelId="{8B6B1227-7DD9-4127-8836-D46C5D198D4B}" type="pres">
      <dgm:prSet presAssocID="{8ECC352F-4E0F-4CB4-9892-70567BAD3EF3}" presName="node" presStyleLbl="node1" presStyleIdx="1" presStyleCnt="4" custScaleX="189550" custRadScaleRad="225023" custRadScaleInc="-115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060E849-C639-404B-B30E-1BC7B6A284D0}" type="pres">
      <dgm:prSet presAssocID="{E882D6C5-45A5-4080-8DD5-C8E6EF0BB2B3}" presName="Name9" presStyleLbl="parChTrans1D2" presStyleIdx="2" presStyleCnt="4"/>
      <dgm:spPr/>
      <dgm:t>
        <a:bodyPr/>
        <a:lstStyle/>
        <a:p>
          <a:endParaRPr lang="zh-TW" altLang="en-US"/>
        </a:p>
      </dgm:t>
    </dgm:pt>
    <dgm:pt modelId="{B163E9D5-2733-4BAB-AE00-E2FD532A1FDE}" type="pres">
      <dgm:prSet presAssocID="{E882D6C5-45A5-4080-8DD5-C8E6EF0BB2B3}" presName="connTx" presStyleLbl="parChTrans1D2" presStyleIdx="2" presStyleCnt="4"/>
      <dgm:spPr/>
      <dgm:t>
        <a:bodyPr/>
        <a:lstStyle/>
        <a:p>
          <a:endParaRPr lang="zh-TW" altLang="en-US"/>
        </a:p>
      </dgm:t>
    </dgm:pt>
    <dgm:pt modelId="{26AAAA8F-1DAF-4410-B53E-B59B27F4835F}" type="pres">
      <dgm:prSet presAssocID="{B1F7E757-6302-462D-B393-3F69B94EC4D6}" presName="node" presStyleLbl="node1" presStyleIdx="2" presStyleCnt="4" custScaleX="195583" custScaleY="93495" custRadScaleRad="99810" custRadScaleInc="-124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61F1FFA-9D54-4059-88DA-E8BC0C45777D}" type="pres">
      <dgm:prSet presAssocID="{3D1830D3-43AA-4C86-9B15-FCFE787DE62E}" presName="Name9" presStyleLbl="parChTrans1D2" presStyleIdx="3" presStyleCnt="4"/>
      <dgm:spPr/>
      <dgm:t>
        <a:bodyPr/>
        <a:lstStyle/>
        <a:p>
          <a:endParaRPr lang="zh-TW" altLang="en-US"/>
        </a:p>
      </dgm:t>
    </dgm:pt>
    <dgm:pt modelId="{7F11C54E-266F-438C-A761-41BC7A352A52}" type="pres">
      <dgm:prSet presAssocID="{3D1830D3-43AA-4C86-9B15-FCFE787DE62E}" presName="connTx" presStyleLbl="parChTrans1D2" presStyleIdx="3" presStyleCnt="4"/>
      <dgm:spPr/>
      <dgm:t>
        <a:bodyPr/>
        <a:lstStyle/>
        <a:p>
          <a:endParaRPr lang="zh-TW" altLang="en-US"/>
        </a:p>
      </dgm:t>
    </dgm:pt>
    <dgm:pt modelId="{B12F056E-C2D0-49F5-B080-D94F65083C30}" type="pres">
      <dgm:prSet presAssocID="{7BAE6382-93BC-4501-82E7-2F201A52BFBF}" presName="node" presStyleLbl="node1" presStyleIdx="3" presStyleCnt="4" custScaleX="187394" custRadScaleRad="207048" custRadScaleInc="21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45820FC-5C9D-4ECB-8E88-301F5904FEBF}" srcId="{C1494BDB-1AB9-4E97-BD9E-FD9A26D65C62}" destId="{8ECC352F-4E0F-4CB4-9892-70567BAD3EF3}" srcOrd="1" destOrd="0" parTransId="{A454C851-01CF-4A26-8402-E499733B71FB}" sibTransId="{5DC1B3E1-1EF0-4866-8E90-52EBF2DF4C79}"/>
    <dgm:cxn modelId="{ED79C7B3-514C-4FE4-8BA6-4CFF2D401EC5}" type="presOf" srcId="{3D1830D3-43AA-4C86-9B15-FCFE787DE62E}" destId="{961F1FFA-9D54-4059-88DA-E8BC0C45777D}" srcOrd="0" destOrd="0" presId="urn:microsoft.com/office/officeart/2005/8/layout/radial1"/>
    <dgm:cxn modelId="{23D368CF-7CC6-4804-A667-D342B2BB3D73}" type="presOf" srcId="{A454C851-01CF-4A26-8402-E499733B71FB}" destId="{A00F6B20-D548-49AC-A19C-D27869C443EA}" srcOrd="1" destOrd="0" presId="urn:microsoft.com/office/officeart/2005/8/layout/radial1"/>
    <dgm:cxn modelId="{2651F7B1-F056-431A-B94F-8171A01F8A78}" srcId="{C1494BDB-1AB9-4E97-BD9E-FD9A26D65C62}" destId="{9746E7FE-5096-4140-B509-302E9DC91B38}" srcOrd="0" destOrd="0" parTransId="{539FDD7F-C194-4E14-AD17-4824273C8245}" sibTransId="{3E287459-19C7-4D12-9570-4F4CAEA2E630}"/>
    <dgm:cxn modelId="{3ABC8674-83CD-4CB7-AFF8-8B7B6DE6ED77}" type="presOf" srcId="{C1494BDB-1AB9-4E97-BD9E-FD9A26D65C62}" destId="{D8C88638-1E52-49CD-A3FF-3264335EDBB2}" srcOrd="0" destOrd="0" presId="urn:microsoft.com/office/officeart/2005/8/layout/radial1"/>
    <dgm:cxn modelId="{F704DAD3-8DF1-4E3D-A34B-D422828A9D42}" type="presOf" srcId="{A454C851-01CF-4A26-8402-E499733B71FB}" destId="{8A125FE3-7322-4C3A-B4AC-FD2C5B27B4E1}" srcOrd="0" destOrd="0" presId="urn:microsoft.com/office/officeart/2005/8/layout/radial1"/>
    <dgm:cxn modelId="{D8C09162-4984-4B5C-BA59-1BC01E999B6A}" type="presOf" srcId="{539FDD7F-C194-4E14-AD17-4824273C8245}" destId="{243FED80-6E50-4EBF-B472-201022300E48}" srcOrd="1" destOrd="0" presId="urn:microsoft.com/office/officeart/2005/8/layout/radial1"/>
    <dgm:cxn modelId="{35D3C5F3-0C88-468E-ABC3-5AD87DD6A642}" type="presOf" srcId="{E882D6C5-45A5-4080-8DD5-C8E6EF0BB2B3}" destId="{B163E9D5-2733-4BAB-AE00-E2FD532A1FDE}" srcOrd="1" destOrd="0" presId="urn:microsoft.com/office/officeart/2005/8/layout/radial1"/>
    <dgm:cxn modelId="{F588D153-79CF-4A8D-A163-BD85D7CFDF90}" type="presOf" srcId="{539FDD7F-C194-4E14-AD17-4824273C8245}" destId="{6F6F76F0-10B1-42C4-9E16-71D20461359F}" srcOrd="0" destOrd="0" presId="urn:microsoft.com/office/officeart/2005/8/layout/radial1"/>
    <dgm:cxn modelId="{F560888D-0B4C-43E2-A898-57FA656CB1D0}" type="presOf" srcId="{9746E7FE-5096-4140-B509-302E9DC91B38}" destId="{8FDD7791-3145-4F6C-842E-882FEC3A1EC4}" srcOrd="0" destOrd="0" presId="urn:microsoft.com/office/officeart/2005/8/layout/radial1"/>
    <dgm:cxn modelId="{4F2841BA-ED36-4646-A49D-D86FF900DF19}" type="presOf" srcId="{B1F7E757-6302-462D-B393-3F69B94EC4D6}" destId="{26AAAA8F-1DAF-4410-B53E-B59B27F4835F}" srcOrd="0" destOrd="0" presId="urn:microsoft.com/office/officeart/2005/8/layout/radial1"/>
    <dgm:cxn modelId="{EC774E7A-9BDB-47CA-9571-11A093FF1F7A}" type="presOf" srcId="{FA2B6999-AE4A-4548-81D8-2FFE96DB8933}" destId="{491CDC69-E159-4F43-BDC2-E824C0DC602C}" srcOrd="0" destOrd="0" presId="urn:microsoft.com/office/officeart/2005/8/layout/radial1"/>
    <dgm:cxn modelId="{945BBBB5-DF06-4AC4-9B74-C0D009A89CDA}" type="presOf" srcId="{8ECC352F-4E0F-4CB4-9892-70567BAD3EF3}" destId="{8B6B1227-7DD9-4127-8836-D46C5D198D4B}" srcOrd="0" destOrd="0" presId="urn:microsoft.com/office/officeart/2005/8/layout/radial1"/>
    <dgm:cxn modelId="{07F08091-89F6-4357-8DE8-A70C6ACAB683}" srcId="{FA2B6999-AE4A-4548-81D8-2FFE96DB8933}" destId="{C1494BDB-1AB9-4E97-BD9E-FD9A26D65C62}" srcOrd="0" destOrd="0" parTransId="{1EB5C1F5-663F-4DB5-8AC6-C810CD135D9F}" sibTransId="{FCAB4526-2C60-450E-9CE8-E02C4BD075EE}"/>
    <dgm:cxn modelId="{619203AF-D3D2-41F6-8B65-E4F519AFAE78}" type="presOf" srcId="{7BAE6382-93BC-4501-82E7-2F201A52BFBF}" destId="{B12F056E-C2D0-49F5-B080-D94F65083C30}" srcOrd="0" destOrd="0" presId="urn:microsoft.com/office/officeart/2005/8/layout/radial1"/>
    <dgm:cxn modelId="{7C64520B-90E2-4094-9865-9F83739E4D87}" type="presOf" srcId="{3D1830D3-43AA-4C86-9B15-FCFE787DE62E}" destId="{7F11C54E-266F-438C-A761-41BC7A352A52}" srcOrd="1" destOrd="0" presId="urn:microsoft.com/office/officeart/2005/8/layout/radial1"/>
    <dgm:cxn modelId="{FCA90F99-6AE3-44A3-929B-32B8E6A2181E}" type="presOf" srcId="{E882D6C5-45A5-4080-8DD5-C8E6EF0BB2B3}" destId="{D060E849-C639-404B-B30E-1BC7B6A284D0}" srcOrd="0" destOrd="0" presId="urn:microsoft.com/office/officeart/2005/8/layout/radial1"/>
    <dgm:cxn modelId="{B8F68EF9-F8ED-401C-A898-6695756E9D83}" srcId="{C1494BDB-1AB9-4E97-BD9E-FD9A26D65C62}" destId="{7BAE6382-93BC-4501-82E7-2F201A52BFBF}" srcOrd="3" destOrd="0" parTransId="{3D1830D3-43AA-4C86-9B15-FCFE787DE62E}" sibTransId="{FF83C4C8-BDBA-4187-9604-0AA5A2B68F9A}"/>
    <dgm:cxn modelId="{C0888E6D-CCCF-4299-AA32-2438BA756A1F}" srcId="{C1494BDB-1AB9-4E97-BD9E-FD9A26D65C62}" destId="{B1F7E757-6302-462D-B393-3F69B94EC4D6}" srcOrd="2" destOrd="0" parTransId="{E882D6C5-45A5-4080-8DD5-C8E6EF0BB2B3}" sibTransId="{275B5EC0-84A0-4F5A-8A2D-C44CA0C19625}"/>
    <dgm:cxn modelId="{B7E88309-133B-40CB-A242-1B7C0D6D0370}" type="presParOf" srcId="{491CDC69-E159-4F43-BDC2-E824C0DC602C}" destId="{D8C88638-1E52-49CD-A3FF-3264335EDBB2}" srcOrd="0" destOrd="0" presId="urn:microsoft.com/office/officeart/2005/8/layout/radial1"/>
    <dgm:cxn modelId="{86A725A0-AF83-469D-BB16-34DB0C062008}" type="presParOf" srcId="{491CDC69-E159-4F43-BDC2-E824C0DC602C}" destId="{6F6F76F0-10B1-42C4-9E16-71D20461359F}" srcOrd="1" destOrd="0" presId="urn:microsoft.com/office/officeart/2005/8/layout/radial1"/>
    <dgm:cxn modelId="{A5899708-DDB0-4423-B81D-AC8ADFFD9E8C}" type="presParOf" srcId="{6F6F76F0-10B1-42C4-9E16-71D20461359F}" destId="{243FED80-6E50-4EBF-B472-201022300E48}" srcOrd="0" destOrd="0" presId="urn:microsoft.com/office/officeart/2005/8/layout/radial1"/>
    <dgm:cxn modelId="{0505D020-78BF-407F-BA1E-77EE4AEB2463}" type="presParOf" srcId="{491CDC69-E159-4F43-BDC2-E824C0DC602C}" destId="{8FDD7791-3145-4F6C-842E-882FEC3A1EC4}" srcOrd="2" destOrd="0" presId="urn:microsoft.com/office/officeart/2005/8/layout/radial1"/>
    <dgm:cxn modelId="{73864D86-943F-483D-BA62-9E2AFB7D2375}" type="presParOf" srcId="{491CDC69-E159-4F43-BDC2-E824C0DC602C}" destId="{8A125FE3-7322-4C3A-B4AC-FD2C5B27B4E1}" srcOrd="3" destOrd="0" presId="urn:microsoft.com/office/officeart/2005/8/layout/radial1"/>
    <dgm:cxn modelId="{05B11431-9649-4CD5-A159-8B1B74C196CE}" type="presParOf" srcId="{8A125FE3-7322-4C3A-B4AC-FD2C5B27B4E1}" destId="{A00F6B20-D548-49AC-A19C-D27869C443EA}" srcOrd="0" destOrd="0" presId="urn:microsoft.com/office/officeart/2005/8/layout/radial1"/>
    <dgm:cxn modelId="{4A20E370-E0FA-47AC-B327-642D068D59BA}" type="presParOf" srcId="{491CDC69-E159-4F43-BDC2-E824C0DC602C}" destId="{8B6B1227-7DD9-4127-8836-D46C5D198D4B}" srcOrd="4" destOrd="0" presId="urn:microsoft.com/office/officeart/2005/8/layout/radial1"/>
    <dgm:cxn modelId="{F69352C1-8A42-43A9-85BD-F29F08AE336C}" type="presParOf" srcId="{491CDC69-E159-4F43-BDC2-E824C0DC602C}" destId="{D060E849-C639-404B-B30E-1BC7B6A284D0}" srcOrd="5" destOrd="0" presId="urn:microsoft.com/office/officeart/2005/8/layout/radial1"/>
    <dgm:cxn modelId="{2E8997A6-BE1B-4276-8D6A-03D92E28BF3B}" type="presParOf" srcId="{D060E849-C639-404B-B30E-1BC7B6A284D0}" destId="{B163E9D5-2733-4BAB-AE00-E2FD532A1FDE}" srcOrd="0" destOrd="0" presId="urn:microsoft.com/office/officeart/2005/8/layout/radial1"/>
    <dgm:cxn modelId="{29BAFC2D-84D9-433F-AF2C-2ED176D15D68}" type="presParOf" srcId="{491CDC69-E159-4F43-BDC2-E824C0DC602C}" destId="{26AAAA8F-1DAF-4410-B53E-B59B27F4835F}" srcOrd="6" destOrd="0" presId="urn:microsoft.com/office/officeart/2005/8/layout/radial1"/>
    <dgm:cxn modelId="{4154FDA8-2186-4058-9096-2C9CD41DDD6B}" type="presParOf" srcId="{491CDC69-E159-4F43-BDC2-E824C0DC602C}" destId="{961F1FFA-9D54-4059-88DA-E8BC0C45777D}" srcOrd="7" destOrd="0" presId="urn:microsoft.com/office/officeart/2005/8/layout/radial1"/>
    <dgm:cxn modelId="{0716FE86-0CD8-4CB2-A322-F2C58681BD42}" type="presParOf" srcId="{961F1FFA-9D54-4059-88DA-E8BC0C45777D}" destId="{7F11C54E-266F-438C-A761-41BC7A352A52}" srcOrd="0" destOrd="0" presId="urn:microsoft.com/office/officeart/2005/8/layout/radial1"/>
    <dgm:cxn modelId="{4649E629-4203-4CFB-AE94-E3466D8B12CE}" type="presParOf" srcId="{491CDC69-E159-4F43-BDC2-E824C0DC602C}" destId="{B12F056E-C2D0-49F5-B080-D94F65083C30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88638-1E52-49CD-A3FF-3264335EDBB2}">
      <dsp:nvSpPr>
        <dsp:cNvPr id="0" name=""/>
        <dsp:cNvSpPr/>
      </dsp:nvSpPr>
      <dsp:spPr>
        <a:xfrm>
          <a:off x="3133900" y="1665881"/>
          <a:ext cx="5394995" cy="2212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性別平等教育</a:t>
          </a:r>
          <a:endParaRPr lang="zh-TW" altLang="en-US" sz="4800" kern="12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sp:txBody>
      <dsp:txXfrm>
        <a:off x="3923979" y="1989847"/>
        <a:ext cx="3814837" cy="1564243"/>
      </dsp:txXfrm>
    </dsp:sp>
    <dsp:sp modelId="{6F6F76F0-10B1-42C4-9E16-71D20461359F}">
      <dsp:nvSpPr>
        <dsp:cNvPr id="0" name=""/>
        <dsp:cNvSpPr/>
      </dsp:nvSpPr>
      <dsp:spPr>
        <a:xfrm rot="16045436">
          <a:off x="5701694" y="1577472"/>
          <a:ext cx="153018" cy="24329"/>
        </a:xfrm>
        <a:custGeom>
          <a:avLst/>
          <a:gdLst/>
          <a:ahLst/>
          <a:cxnLst/>
          <a:rect l="0" t="0" r="0" b="0"/>
          <a:pathLst>
            <a:path>
              <a:moveTo>
                <a:pt x="0" y="12164"/>
              </a:moveTo>
              <a:lnTo>
                <a:pt x="153018" y="1216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 rot="10800000">
        <a:off x="5774378" y="1585812"/>
        <a:ext cx="7650" cy="7650"/>
      </dsp:txXfrm>
    </dsp:sp>
    <dsp:sp modelId="{8FDD7791-3145-4F6C-842E-882FEC3A1EC4}">
      <dsp:nvSpPr>
        <dsp:cNvPr id="0" name=""/>
        <dsp:cNvSpPr/>
      </dsp:nvSpPr>
      <dsp:spPr>
        <a:xfrm>
          <a:off x="4495470" y="0"/>
          <a:ext cx="2490520" cy="151348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朝會宣導</a:t>
          </a:r>
          <a:endParaRPr lang="en-US" altLang="zh-TW" sz="2800" kern="1200" dirty="0" smtClean="0">
            <a:latin typeface="華康隸書體W7" panose="03000709000000000000" pitchFamily="65" charset="-120"/>
            <a:ea typeface="華康隸書體W7" panose="03000709000000000000" pitchFamily="65" charset="-12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8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(</a:t>
          </a:r>
          <a:r>
            <a:rPr lang="zh-TW" altLang="en-US" sz="28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生教組</a:t>
          </a:r>
          <a:r>
            <a:rPr lang="en-US" altLang="zh-TW" sz="28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)</a:t>
          </a:r>
          <a:endParaRPr lang="zh-TW" altLang="en-US" sz="2800" kern="12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sp:txBody>
      <dsp:txXfrm>
        <a:off x="4860198" y="221645"/>
        <a:ext cx="1761064" cy="1070198"/>
      </dsp:txXfrm>
    </dsp:sp>
    <dsp:sp modelId="{8A125FE3-7322-4C3A-B4AC-FD2C5B27B4E1}">
      <dsp:nvSpPr>
        <dsp:cNvPr id="0" name=""/>
        <dsp:cNvSpPr/>
      </dsp:nvSpPr>
      <dsp:spPr>
        <a:xfrm rot="21559199">
          <a:off x="8527761" y="2726813"/>
          <a:ext cx="166304" cy="24329"/>
        </a:xfrm>
        <a:custGeom>
          <a:avLst/>
          <a:gdLst/>
          <a:ahLst/>
          <a:cxnLst/>
          <a:rect l="0" t="0" r="0" b="0"/>
          <a:pathLst>
            <a:path>
              <a:moveTo>
                <a:pt x="0" y="12164"/>
              </a:moveTo>
              <a:lnTo>
                <a:pt x="166304" y="1216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8606756" y="2734820"/>
        <a:ext cx="8315" cy="8315"/>
      </dsp:txXfrm>
    </dsp:sp>
    <dsp:sp modelId="{8B6B1227-7DD9-4127-8836-D46C5D198D4B}">
      <dsp:nvSpPr>
        <dsp:cNvPr id="0" name=""/>
        <dsp:cNvSpPr/>
      </dsp:nvSpPr>
      <dsp:spPr>
        <a:xfrm>
          <a:off x="8693839" y="1966825"/>
          <a:ext cx="2430541" cy="151348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課程統整</a:t>
          </a:r>
          <a:endParaRPr lang="en-US" altLang="zh-TW" sz="2800" kern="1200" dirty="0" smtClean="0">
            <a:latin typeface="華康隸書體W7" panose="03000709000000000000" pitchFamily="65" charset="-120"/>
            <a:ea typeface="華康隸書體W7" panose="03000709000000000000" pitchFamily="65" charset="-12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8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(</a:t>
          </a:r>
          <a:r>
            <a:rPr lang="zh-TW" altLang="en-US" sz="28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輔導組</a:t>
          </a:r>
          <a:r>
            <a:rPr lang="en-US" altLang="zh-TW" sz="28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)</a:t>
          </a:r>
          <a:endParaRPr lang="zh-TW" altLang="en-US" sz="2800" kern="12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sp:txBody>
      <dsp:txXfrm>
        <a:off x="9049783" y="2188470"/>
        <a:ext cx="1718653" cy="1070198"/>
      </dsp:txXfrm>
    </dsp:sp>
    <dsp:sp modelId="{D060E849-C639-404B-B30E-1BC7B6A284D0}">
      <dsp:nvSpPr>
        <dsp:cNvPr id="0" name=""/>
        <dsp:cNvSpPr/>
      </dsp:nvSpPr>
      <dsp:spPr>
        <a:xfrm rot="5294929">
          <a:off x="5795580" y="3937598"/>
          <a:ext cx="143654" cy="24329"/>
        </a:xfrm>
        <a:custGeom>
          <a:avLst/>
          <a:gdLst/>
          <a:ahLst/>
          <a:cxnLst/>
          <a:rect l="0" t="0" r="0" b="0"/>
          <a:pathLst>
            <a:path>
              <a:moveTo>
                <a:pt x="0" y="12164"/>
              </a:moveTo>
              <a:lnTo>
                <a:pt x="143654" y="1216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5863816" y="3946171"/>
        <a:ext cx="7182" cy="7182"/>
      </dsp:txXfrm>
    </dsp:sp>
    <dsp:sp modelId="{26AAAA8F-1DAF-4410-B53E-B59B27F4835F}">
      <dsp:nvSpPr>
        <dsp:cNvPr id="0" name=""/>
        <dsp:cNvSpPr/>
      </dsp:nvSpPr>
      <dsp:spPr>
        <a:xfrm>
          <a:off x="4411168" y="4021481"/>
          <a:ext cx="2960126" cy="141503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週會講座</a:t>
          </a:r>
          <a:endParaRPr lang="en-US" altLang="zh-TW" sz="2800" kern="1200" dirty="0" smtClean="0">
            <a:latin typeface="華康隸書體W7" panose="03000709000000000000" pitchFamily="65" charset="-120"/>
            <a:ea typeface="華康隸書體W7" panose="03000709000000000000" pitchFamily="65" charset="-12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(</a:t>
          </a:r>
          <a:r>
            <a:rPr lang="zh-TW" altLang="en-US" sz="20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輔導組、生教組</a:t>
          </a:r>
          <a:r>
            <a:rPr lang="en-US" altLang="zh-TW" sz="20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)</a:t>
          </a:r>
          <a:endParaRPr lang="zh-TW" altLang="en-US" sz="2000" kern="12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sp:txBody>
      <dsp:txXfrm>
        <a:off x="4844668" y="4228708"/>
        <a:ext cx="2093126" cy="1000582"/>
      </dsp:txXfrm>
    </dsp:sp>
    <dsp:sp modelId="{961F1FFA-9D54-4059-88DA-E8BC0C45777D}">
      <dsp:nvSpPr>
        <dsp:cNvPr id="0" name=""/>
        <dsp:cNvSpPr/>
      </dsp:nvSpPr>
      <dsp:spPr>
        <a:xfrm rot="10805519">
          <a:off x="3039090" y="2755397"/>
          <a:ext cx="94830" cy="24329"/>
        </a:xfrm>
        <a:custGeom>
          <a:avLst/>
          <a:gdLst/>
          <a:ahLst/>
          <a:cxnLst/>
          <a:rect l="0" t="0" r="0" b="0"/>
          <a:pathLst>
            <a:path>
              <a:moveTo>
                <a:pt x="0" y="12164"/>
              </a:moveTo>
              <a:lnTo>
                <a:pt x="94830" y="1216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 rot="10800000">
        <a:off x="3084135" y="2765191"/>
        <a:ext cx="4741" cy="4741"/>
      </dsp:txXfrm>
    </dsp:sp>
    <dsp:sp modelId="{B12F056E-C2D0-49F5-B080-D94F65083C30}">
      <dsp:nvSpPr>
        <dsp:cNvPr id="0" name=""/>
        <dsp:cNvSpPr/>
      </dsp:nvSpPr>
      <dsp:spPr>
        <a:xfrm>
          <a:off x="202910" y="2008465"/>
          <a:ext cx="2836186" cy="151348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個案處理</a:t>
          </a:r>
          <a:endParaRPr lang="en-US" altLang="zh-TW" sz="2800" kern="1200" dirty="0" smtClean="0">
            <a:latin typeface="華康隸書體W7" panose="03000709000000000000" pitchFamily="65" charset="-120"/>
            <a:ea typeface="華康隸書體W7" panose="03000709000000000000" pitchFamily="65" charset="-12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(</a:t>
          </a:r>
          <a:r>
            <a:rPr lang="zh-TW" altLang="en-US" sz="20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輔導組、生教組</a:t>
          </a:r>
          <a:r>
            <a:rPr lang="en-US" altLang="zh-TW" sz="20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)</a:t>
          </a:r>
          <a:endParaRPr lang="zh-TW" altLang="en-US" sz="2000" kern="12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sp:txBody>
      <dsp:txXfrm>
        <a:off x="618260" y="2230110"/>
        <a:ext cx="2005486" cy="10701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88638-1E52-49CD-A3FF-3264335EDBB2}">
      <dsp:nvSpPr>
        <dsp:cNvPr id="0" name=""/>
        <dsp:cNvSpPr/>
      </dsp:nvSpPr>
      <dsp:spPr>
        <a:xfrm>
          <a:off x="3224988" y="1730053"/>
          <a:ext cx="5351729" cy="2100572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性別平等課程</a:t>
          </a:r>
          <a:endParaRPr lang="zh-TW" altLang="en-US" sz="4800" kern="12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sp:txBody>
      <dsp:txXfrm>
        <a:off x="4008731" y="2037675"/>
        <a:ext cx="3784243" cy="1485328"/>
      </dsp:txXfrm>
    </dsp:sp>
    <dsp:sp modelId="{6F6F76F0-10B1-42C4-9E16-71D20461359F}">
      <dsp:nvSpPr>
        <dsp:cNvPr id="0" name=""/>
        <dsp:cNvSpPr/>
      </dsp:nvSpPr>
      <dsp:spPr>
        <a:xfrm rot="16045436">
          <a:off x="5742918" y="1612580"/>
          <a:ext cx="211853" cy="23632"/>
        </a:xfrm>
        <a:custGeom>
          <a:avLst/>
          <a:gdLst/>
          <a:ahLst/>
          <a:cxnLst/>
          <a:rect l="0" t="0" r="0" b="0"/>
          <a:pathLst>
            <a:path>
              <a:moveTo>
                <a:pt x="0" y="11816"/>
              </a:moveTo>
              <a:lnTo>
                <a:pt x="211853" y="1181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 rot="10800000">
        <a:off x="5843549" y="1619100"/>
        <a:ext cx="10592" cy="10592"/>
      </dsp:txXfrm>
    </dsp:sp>
    <dsp:sp modelId="{8FDD7791-3145-4F6C-842E-882FEC3A1EC4}">
      <dsp:nvSpPr>
        <dsp:cNvPr id="0" name=""/>
        <dsp:cNvSpPr/>
      </dsp:nvSpPr>
      <dsp:spPr>
        <a:xfrm>
          <a:off x="4131428" y="1713"/>
          <a:ext cx="3357075" cy="1517020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輔導活動科</a:t>
          </a:r>
          <a:endParaRPr lang="zh-TW" altLang="en-US" sz="3200" kern="12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sp:txBody>
      <dsp:txXfrm>
        <a:off x="4623060" y="223875"/>
        <a:ext cx="2373811" cy="1072696"/>
      </dsp:txXfrm>
    </dsp:sp>
    <dsp:sp modelId="{8A125FE3-7322-4C3A-B4AC-FD2C5B27B4E1}">
      <dsp:nvSpPr>
        <dsp:cNvPr id="0" name=""/>
        <dsp:cNvSpPr/>
      </dsp:nvSpPr>
      <dsp:spPr>
        <a:xfrm rot="21567245">
          <a:off x="8575927" y="2742541"/>
          <a:ext cx="103488" cy="23632"/>
        </a:xfrm>
        <a:custGeom>
          <a:avLst/>
          <a:gdLst/>
          <a:ahLst/>
          <a:cxnLst/>
          <a:rect l="0" t="0" r="0" b="0"/>
          <a:pathLst>
            <a:path>
              <a:moveTo>
                <a:pt x="0" y="11816"/>
              </a:moveTo>
              <a:lnTo>
                <a:pt x="103488" y="1181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8625084" y="2751770"/>
        <a:ext cx="5174" cy="5174"/>
      </dsp:txXfrm>
    </dsp:sp>
    <dsp:sp modelId="{8B6B1227-7DD9-4127-8836-D46C5D198D4B}">
      <dsp:nvSpPr>
        <dsp:cNvPr id="0" name=""/>
        <dsp:cNvSpPr/>
      </dsp:nvSpPr>
      <dsp:spPr>
        <a:xfrm>
          <a:off x="8679178" y="1981657"/>
          <a:ext cx="2875512" cy="1517020"/>
        </a:xfrm>
        <a:prstGeom prst="ellipse">
          <a:avLst/>
        </a:prstGeom>
        <a:solidFill>
          <a:srgbClr val="BF3F9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家政科</a:t>
          </a:r>
          <a:endParaRPr lang="zh-TW" altLang="en-US" sz="3200" kern="12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sp:txBody>
      <dsp:txXfrm>
        <a:off x="9100287" y="2203819"/>
        <a:ext cx="2033294" cy="1072696"/>
      </dsp:txXfrm>
    </dsp:sp>
    <dsp:sp modelId="{D060E849-C639-404B-B30E-1BC7B6A284D0}">
      <dsp:nvSpPr>
        <dsp:cNvPr id="0" name=""/>
        <dsp:cNvSpPr/>
      </dsp:nvSpPr>
      <dsp:spPr>
        <a:xfrm rot="5294929">
          <a:off x="5834773" y="3919970"/>
          <a:ext cx="202566" cy="23632"/>
        </a:xfrm>
        <a:custGeom>
          <a:avLst/>
          <a:gdLst/>
          <a:ahLst/>
          <a:cxnLst/>
          <a:rect l="0" t="0" r="0" b="0"/>
          <a:pathLst>
            <a:path>
              <a:moveTo>
                <a:pt x="0" y="11816"/>
              </a:moveTo>
              <a:lnTo>
                <a:pt x="202566" y="1181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5930992" y="3926722"/>
        <a:ext cx="10128" cy="10128"/>
      </dsp:txXfrm>
    </dsp:sp>
    <dsp:sp modelId="{26AAAA8F-1DAF-4410-B53E-B59B27F4835F}">
      <dsp:nvSpPr>
        <dsp:cNvPr id="0" name=""/>
        <dsp:cNvSpPr/>
      </dsp:nvSpPr>
      <dsp:spPr>
        <a:xfrm>
          <a:off x="4477314" y="4032946"/>
          <a:ext cx="2967034" cy="1418338"/>
        </a:xfrm>
        <a:prstGeom prst="ellipse">
          <a:avLst/>
        </a:prstGeom>
        <a:solidFill>
          <a:srgbClr val="E7291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健教科</a:t>
          </a:r>
          <a:endParaRPr lang="zh-TW" altLang="en-US" sz="2400" kern="12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sp:txBody>
      <dsp:txXfrm>
        <a:off x="4911826" y="4240657"/>
        <a:ext cx="2098010" cy="1002916"/>
      </dsp:txXfrm>
    </dsp:sp>
    <dsp:sp modelId="{961F1FFA-9D54-4059-88DA-E8BC0C45777D}">
      <dsp:nvSpPr>
        <dsp:cNvPr id="0" name=""/>
        <dsp:cNvSpPr/>
      </dsp:nvSpPr>
      <dsp:spPr>
        <a:xfrm rot="10805519">
          <a:off x="3101644" y="2764128"/>
          <a:ext cx="123366" cy="23632"/>
        </a:xfrm>
        <a:custGeom>
          <a:avLst/>
          <a:gdLst/>
          <a:ahLst/>
          <a:cxnLst/>
          <a:rect l="0" t="0" r="0" b="0"/>
          <a:pathLst>
            <a:path>
              <a:moveTo>
                <a:pt x="0" y="11816"/>
              </a:moveTo>
              <a:lnTo>
                <a:pt x="123366" y="1181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 rot="10800000">
        <a:off x="3160243" y="2772860"/>
        <a:ext cx="6168" cy="6168"/>
      </dsp:txXfrm>
    </dsp:sp>
    <dsp:sp modelId="{B12F056E-C2D0-49F5-B080-D94F65083C30}">
      <dsp:nvSpPr>
        <dsp:cNvPr id="0" name=""/>
        <dsp:cNvSpPr/>
      </dsp:nvSpPr>
      <dsp:spPr>
        <a:xfrm>
          <a:off x="258845" y="2015053"/>
          <a:ext cx="2842805" cy="1517020"/>
        </a:xfrm>
        <a:prstGeom prst="ellipse">
          <a:avLst/>
        </a:prstGeom>
        <a:solidFill>
          <a:srgbClr val="BF670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華康隸書體W7" panose="03000709000000000000" pitchFamily="65" charset="-120"/>
              <a:ea typeface="華康隸書體W7" panose="03000709000000000000" pitchFamily="65" charset="-120"/>
            </a:rPr>
            <a:t>其它課程</a:t>
          </a:r>
          <a:endParaRPr lang="zh-TW" altLang="en-US" sz="2400" kern="1200" dirty="0">
            <a:latin typeface="華康隸書體W7" panose="03000709000000000000" pitchFamily="65" charset="-120"/>
            <a:ea typeface="華康隸書體W7" panose="03000709000000000000" pitchFamily="65" charset="-120"/>
          </a:endParaRPr>
        </a:p>
      </dsp:txBody>
      <dsp:txXfrm>
        <a:off x="675164" y="2237215"/>
        <a:ext cx="2010167" cy="1072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76C1060-00C5-43EE-A5C9-BA49412BBF10}" type="datetimeFigureOut">
              <a:rPr lang="zh-TW" altLang="en-US" smtClean="0"/>
              <a:t>2020/9/17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68BD40F-84B7-4CC1-ACC6-2656B492B0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24501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C1060-00C5-43EE-A5C9-BA49412BBF10}" type="datetimeFigureOut">
              <a:rPr lang="zh-TW" altLang="en-US" smtClean="0"/>
              <a:t>2020/9/17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D40F-84B7-4CC1-ACC6-2656B492B0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320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C1060-00C5-43EE-A5C9-BA49412BBF10}" type="datetimeFigureOut">
              <a:rPr lang="zh-TW" altLang="en-US" smtClean="0"/>
              <a:t>2020/9/17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D40F-84B7-4CC1-ACC6-2656B492B0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7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C1060-00C5-43EE-A5C9-BA49412BBF10}" type="datetimeFigureOut">
              <a:rPr lang="zh-TW" altLang="en-US" smtClean="0"/>
              <a:t>2020/9/17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D40F-84B7-4CC1-ACC6-2656B492B0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306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6C1060-00C5-43EE-A5C9-BA49412BBF10}" type="datetimeFigureOut">
              <a:rPr lang="zh-TW" altLang="en-US" smtClean="0"/>
              <a:t>2020/9/17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168BD40F-84B7-4CC1-ACC6-2656B492B0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33897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C1060-00C5-43EE-A5C9-BA49412BBF10}" type="datetimeFigureOut">
              <a:rPr lang="zh-TW" altLang="en-US" smtClean="0"/>
              <a:t>2020/9/17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D40F-84B7-4CC1-ACC6-2656B492B0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122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C1060-00C5-43EE-A5C9-BA49412BBF10}" type="datetimeFigureOut">
              <a:rPr lang="zh-TW" altLang="en-US" smtClean="0"/>
              <a:t>2020/9/17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D40F-84B7-4CC1-ACC6-2656B492B0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878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C1060-00C5-43EE-A5C9-BA49412BBF10}" type="datetimeFigureOut">
              <a:rPr lang="zh-TW" altLang="en-US" smtClean="0"/>
              <a:t>2020/9/17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D40F-84B7-4CC1-ACC6-2656B492B0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4471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C1060-00C5-43EE-A5C9-BA49412BBF10}" type="datetimeFigureOut">
              <a:rPr lang="zh-TW" altLang="en-US" smtClean="0"/>
              <a:t>2020/9/17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BD40F-84B7-4CC1-ACC6-2656B492B0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5225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C1060-00C5-43EE-A5C9-BA49412BBF10}" type="datetimeFigureOut">
              <a:rPr lang="zh-TW" altLang="en-US" smtClean="0"/>
              <a:t>2020/9/17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8BD40F-84B7-4CC1-ACC6-2656B492B03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0230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76C1060-00C5-43EE-A5C9-BA49412BBF10}" type="datetimeFigureOut">
              <a:rPr lang="zh-TW" altLang="en-US" smtClean="0"/>
              <a:t>2020/9/17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8BD40F-84B7-4CC1-ACC6-2656B492B03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23587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76C1060-00C5-43EE-A5C9-BA49412BBF10}" type="datetimeFigureOut">
              <a:rPr lang="zh-TW" altLang="en-US" smtClean="0"/>
              <a:t>2020/9/17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68BD40F-84B7-4CC1-ACC6-2656B492B0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868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HSCYj96Fw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TW" altLang="en-US" sz="54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南門國中</a:t>
            </a:r>
            <a:r>
              <a:rPr lang="en-US" altLang="zh-TW" sz="54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/>
            </a:r>
            <a:br>
              <a:rPr lang="en-US" altLang="zh-TW" sz="54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</a:br>
            <a:r>
              <a:rPr lang="zh-TW" altLang="en-US" sz="54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性別平等教育課</a:t>
            </a:r>
            <a:r>
              <a:rPr lang="zh-TW" altLang="en-US" sz="54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程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20190918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8407" y="1448325"/>
            <a:ext cx="2058963" cy="205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734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29528787"/>
              </p:ext>
            </p:extLst>
          </p:nvPr>
        </p:nvGraphicFramePr>
        <p:xfrm>
          <a:off x="473825" y="773084"/>
          <a:ext cx="11197243" cy="5494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547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性別平等教育</a:t>
            </a:r>
            <a:endParaRPr lang="zh-TW" altLang="en-US" b="1" dirty="0">
              <a:latin typeface="華康隸書體W7" panose="03000709000000000000" pitchFamily="65" charset="-120"/>
              <a:ea typeface="華康隸書體W7" panose="03000709000000000000" pitchFamily="65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  <a:latin typeface="華康隸書體W7" panose="03000709000000000000" pitchFamily="65" charset="-120"/>
                <a:ea typeface="華康隸書體W7" panose="03000709000000000000" pitchFamily="65" charset="-120"/>
              </a:rPr>
              <a:t>性別平等教育法</a:t>
            </a:r>
            <a:r>
              <a:rPr lang="zh-TW" altLang="en-US" sz="28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精神，就是對不同性別差異的學習，並尊重不同性別特質、性傾向的學生等，且在施行細則第</a:t>
            </a:r>
            <a:r>
              <a:rPr lang="en-US" altLang="zh-TW" sz="28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13</a:t>
            </a:r>
            <a:r>
              <a:rPr lang="zh-TW" altLang="en-US" sz="28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條說明，</a:t>
            </a:r>
            <a:r>
              <a:rPr lang="zh-TW" altLang="en-US" sz="2800" dirty="0">
                <a:solidFill>
                  <a:srgbClr val="FF0000"/>
                </a:solidFill>
                <a:latin typeface="華康隸書體W7" panose="03000709000000000000" pitchFamily="65" charset="-120"/>
                <a:ea typeface="華康隸書體W7" panose="03000709000000000000" pitchFamily="65" charset="-120"/>
              </a:rPr>
              <a:t>性平教育</a:t>
            </a:r>
            <a:r>
              <a:rPr lang="zh-TW" altLang="en-US" sz="28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應涵蓋</a:t>
            </a:r>
            <a:r>
              <a:rPr lang="zh-TW" altLang="en-US" sz="2800" dirty="0">
                <a:solidFill>
                  <a:srgbClr val="FF0000"/>
                </a:solidFill>
                <a:latin typeface="華康隸書體W7" panose="03000709000000000000" pitchFamily="65" charset="-120"/>
                <a:ea typeface="華康隸書體W7" panose="03000709000000000000" pitchFamily="65" charset="-120"/>
              </a:rPr>
              <a:t>情感教育</a:t>
            </a:r>
            <a:r>
              <a:rPr lang="zh-TW" altLang="en-US" sz="28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、</a:t>
            </a:r>
            <a:r>
              <a:rPr lang="zh-TW" altLang="en-US" sz="2800" dirty="0">
                <a:solidFill>
                  <a:srgbClr val="FF0000"/>
                </a:solidFill>
                <a:latin typeface="華康隸書體W7" panose="03000709000000000000" pitchFamily="65" charset="-120"/>
                <a:ea typeface="華康隸書體W7" panose="03000709000000000000" pitchFamily="65" charset="-120"/>
              </a:rPr>
              <a:t>性教育</a:t>
            </a:r>
            <a:r>
              <a:rPr lang="zh-TW" altLang="en-US" sz="28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、</a:t>
            </a:r>
            <a:r>
              <a:rPr lang="zh-TW" altLang="en-US" sz="2800" dirty="0">
                <a:solidFill>
                  <a:srgbClr val="FF0000"/>
                </a:solidFill>
                <a:latin typeface="華康隸書體W7" panose="03000709000000000000" pitchFamily="65" charset="-120"/>
                <a:ea typeface="華康隸書體W7" panose="03000709000000000000" pitchFamily="65" charset="-120"/>
              </a:rPr>
              <a:t>同志教育</a:t>
            </a:r>
            <a:r>
              <a:rPr lang="zh-TW" altLang="en-US" sz="28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等，是不可分割的一環，教部仍會持續推動性平教育，尊重多元性別差異，消除性別歧視，相信不管各界人士，都應如此。（自由時報</a:t>
            </a:r>
            <a:r>
              <a:rPr lang="en-US" altLang="zh-TW" sz="28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2018-11-25 12:45</a:t>
            </a:r>
            <a:r>
              <a:rPr lang="zh-TW" altLang="en-US" sz="28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）</a:t>
            </a:r>
            <a:endParaRPr lang="en-US" altLang="zh-TW" sz="2800" dirty="0" smtClean="0">
              <a:latin typeface="華康隸書體W7" panose="03000709000000000000" pitchFamily="65" charset="-120"/>
              <a:ea typeface="華康隸書體W7" panose="03000709000000000000" pitchFamily="65" charset="-120"/>
            </a:endParaRPr>
          </a:p>
          <a:p>
            <a:r>
              <a:rPr lang="en-US" altLang="zh-TW" sz="2800" dirty="0">
                <a:latin typeface="華康隸書體W7" panose="03000709000000000000" pitchFamily="65" charset="-120"/>
                <a:ea typeface="華康隸書體W7" panose="03000709000000000000" pitchFamily="65" charset="-120"/>
                <a:hlinkClick r:id="rId2"/>
              </a:rPr>
              <a:t>https://</a:t>
            </a:r>
            <a:r>
              <a:rPr lang="en-US" altLang="zh-TW" sz="2800" dirty="0" smtClean="0">
                <a:latin typeface="華康隸書體W7" panose="03000709000000000000" pitchFamily="65" charset="-120"/>
                <a:ea typeface="華康隸書體W7" panose="03000709000000000000" pitchFamily="65" charset="-120"/>
                <a:hlinkClick r:id="rId2"/>
              </a:rPr>
              <a:t>youtu.be/fHSCYj96Fwc</a:t>
            </a:r>
            <a:endParaRPr lang="en-US" altLang="zh-TW" sz="2800" dirty="0" smtClean="0">
              <a:latin typeface="華康隸書體W7" panose="03000709000000000000" pitchFamily="65" charset="-120"/>
              <a:ea typeface="華康隸書體W7" panose="03000709000000000000" pitchFamily="65" charset="-120"/>
            </a:endParaRPr>
          </a:p>
          <a:p>
            <a:endParaRPr lang="zh-TW" altLang="en-US" sz="2800" dirty="0">
              <a:latin typeface="華康隸書體W7" panose="03000709000000000000" pitchFamily="65" charset="-120"/>
              <a:ea typeface="華康隸書體W7" panose="030007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216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69735705"/>
              </p:ext>
            </p:extLst>
          </p:nvPr>
        </p:nvGraphicFramePr>
        <p:xfrm>
          <a:off x="324196" y="773084"/>
          <a:ext cx="11554691" cy="551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438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家政</a:t>
            </a:r>
            <a:endParaRPr lang="zh-TW" altLang="en-US" dirty="0">
              <a:latin typeface="華康隸書體W7" panose="03000709000000000000" pitchFamily="65" charset="-120"/>
              <a:ea typeface="華康隸書體W7" panose="030007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b="1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七下</a:t>
            </a:r>
            <a:r>
              <a:rPr lang="en-US" altLang="zh-TW" sz="2800" b="1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-</a:t>
            </a:r>
            <a:r>
              <a:rPr lang="zh-TW" altLang="en-US" sz="2800" b="1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家庭溝通：</a:t>
            </a:r>
            <a:endParaRPr lang="en-US" altLang="zh-TW" sz="2800" b="1" dirty="0" smtClean="0">
              <a:latin typeface="華康隸書體W7" panose="03000709000000000000" pitchFamily="65" charset="-120"/>
              <a:ea typeface="華康隸書體W7" panose="03000709000000000000" pitchFamily="65" charset="-120"/>
            </a:endParaRPr>
          </a:p>
          <a:p>
            <a:r>
              <a:rPr lang="zh-TW" altLang="en-US" sz="2800" b="1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會</a:t>
            </a:r>
            <a:r>
              <a:rPr lang="zh-TW" altLang="en-US" sz="2800" b="1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帶一下家庭對男生女生是否有不同的期待，不同性別的手足相處，這個也沒有一定，通常是講到，但如果班上有同學的例子跟這有關，就會順勢多談</a:t>
            </a:r>
            <a:r>
              <a:rPr lang="zh-TW" altLang="en-US" sz="2800" b="1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！</a:t>
            </a:r>
            <a:endParaRPr lang="en-US" altLang="zh-TW" sz="2800" b="1" dirty="0" smtClean="0">
              <a:latin typeface="華康隸書體W7" panose="03000709000000000000" pitchFamily="65" charset="-120"/>
              <a:ea typeface="華康隸書體W7" panose="03000709000000000000" pitchFamily="65" charset="-120"/>
            </a:endParaRPr>
          </a:p>
          <a:p>
            <a:pPr marL="0" indent="0">
              <a:buNone/>
            </a:pPr>
            <a:endParaRPr lang="zh-TW" altLang="en-US" sz="2800" b="1" dirty="0">
              <a:latin typeface="華康隸書體W7" panose="03000709000000000000" pitchFamily="65" charset="-120"/>
              <a:ea typeface="華康隸書體W7" panose="03000709000000000000" pitchFamily="65" charset="-120"/>
            </a:endParaRPr>
          </a:p>
          <a:p>
            <a:r>
              <a:rPr lang="zh-TW" altLang="en-US" sz="2800" b="1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八下</a:t>
            </a:r>
            <a:r>
              <a:rPr lang="en-US" altLang="zh-TW" sz="2800" b="1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-</a:t>
            </a:r>
            <a:r>
              <a:rPr lang="zh-TW" altLang="en-US" sz="2800" b="1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流行</a:t>
            </a:r>
            <a:r>
              <a:rPr lang="zh-TW" altLang="en-US" sz="2800" b="1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時尚</a:t>
            </a:r>
            <a:r>
              <a:rPr lang="zh-TW" altLang="en-US" sz="2800" b="1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產業：</a:t>
            </a:r>
            <a:endParaRPr lang="zh-TW" altLang="en-US" sz="2800" b="1" dirty="0">
              <a:latin typeface="華康隸書體W7" panose="03000709000000000000" pitchFamily="65" charset="-120"/>
              <a:ea typeface="華康隸書體W7" panose="030007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056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健</a:t>
            </a:r>
            <a:r>
              <a:rPr lang="zh-TW" altLang="en-US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教</a:t>
            </a:r>
            <a:endParaRPr lang="zh-TW" altLang="en-US" dirty="0">
              <a:latin typeface="華康隸書體W7" panose="03000709000000000000" pitchFamily="65" charset="-120"/>
              <a:ea typeface="華康隸書體W7" panose="030007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七上</a:t>
            </a:r>
            <a:r>
              <a:rPr lang="en-US" altLang="zh-TW" sz="28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-</a:t>
            </a:r>
            <a:r>
              <a:rPr lang="zh-TW" altLang="en-US" sz="28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性教育</a:t>
            </a:r>
            <a:endParaRPr lang="en-US" altLang="zh-TW" sz="2800" dirty="0" smtClean="0">
              <a:latin typeface="華康隸書體W7" panose="03000709000000000000" pitchFamily="65" charset="-120"/>
              <a:ea typeface="華康隸書體W7" panose="03000709000000000000" pitchFamily="65" charset="-120"/>
            </a:endParaRPr>
          </a:p>
          <a:p>
            <a:r>
              <a:rPr lang="zh-TW" altLang="en-US" sz="28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七下</a:t>
            </a:r>
            <a:r>
              <a:rPr lang="en-US" altLang="zh-TW" sz="28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-</a:t>
            </a:r>
            <a:r>
              <a:rPr lang="zh-TW" altLang="en-US" sz="28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健康</a:t>
            </a:r>
            <a:r>
              <a:rPr lang="zh-TW" altLang="en-US" sz="28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照護</a:t>
            </a:r>
          </a:p>
          <a:p>
            <a:r>
              <a:rPr lang="zh-TW" altLang="en-US" sz="28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八</a:t>
            </a:r>
            <a:r>
              <a:rPr lang="zh-TW" altLang="en-US" sz="28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上</a:t>
            </a:r>
            <a:r>
              <a:rPr lang="en-US" altLang="zh-TW" sz="28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-1-1</a:t>
            </a:r>
            <a:r>
              <a:rPr lang="zh-TW" altLang="en-US" sz="28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彩繪兩性關係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      </a:t>
            </a:r>
            <a:r>
              <a:rPr lang="en-US" altLang="zh-TW" sz="28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1-2</a:t>
            </a:r>
            <a:r>
              <a:rPr lang="zh-TW" altLang="en-US" sz="28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我的身體我作主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      </a:t>
            </a:r>
            <a:r>
              <a:rPr lang="en-US" altLang="zh-TW" sz="28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2-1</a:t>
            </a:r>
            <a:r>
              <a:rPr lang="zh-TW" altLang="en-US" sz="28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健康的愛安全的性</a:t>
            </a:r>
          </a:p>
          <a:p>
            <a:r>
              <a:rPr lang="zh-TW" altLang="en-US" sz="28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八</a:t>
            </a:r>
            <a:r>
              <a:rPr lang="zh-TW" altLang="en-US" sz="28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下</a:t>
            </a:r>
            <a:r>
              <a:rPr lang="en-US" altLang="zh-TW" sz="28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-1-1</a:t>
            </a:r>
            <a:r>
              <a:rPr lang="zh-TW" altLang="en-US" sz="28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美妙的生命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5263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輔導</a:t>
            </a:r>
            <a:r>
              <a:rPr lang="zh-TW" altLang="en-US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活動</a:t>
            </a:r>
            <a:endParaRPr lang="zh-TW" altLang="en-US" dirty="0">
              <a:latin typeface="華康隸書體W7" panose="03000709000000000000" pitchFamily="65" charset="-120"/>
              <a:ea typeface="華康隸書體W7" panose="030007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83920" y="1729048"/>
            <a:ext cx="10058400" cy="393192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zh-TW" altLang="en-US" sz="112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七</a:t>
            </a:r>
            <a:r>
              <a:rPr lang="zh-TW" altLang="en-US" sz="112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上 身體界線</a:t>
            </a:r>
            <a:r>
              <a:rPr lang="en-US" altLang="zh-TW" sz="112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&amp;</a:t>
            </a:r>
            <a:r>
              <a:rPr lang="zh-TW" altLang="en-US" sz="112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自</a:t>
            </a:r>
            <a:r>
              <a:rPr lang="zh-TW" altLang="en-US" sz="112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主權</a:t>
            </a:r>
            <a:endParaRPr lang="zh-TW" altLang="en-US" sz="11200" dirty="0">
              <a:latin typeface="華康隸書體W7" panose="03000709000000000000" pitchFamily="65" charset="-120"/>
              <a:ea typeface="華康隸書體W7" panose="03000709000000000000" pitchFamily="65" charset="-120"/>
            </a:endParaRPr>
          </a:p>
          <a:p>
            <a:pPr>
              <a:lnSpc>
                <a:spcPct val="120000"/>
              </a:lnSpc>
            </a:pPr>
            <a:r>
              <a:rPr lang="zh-TW" altLang="en-US" sz="112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強調每個人都有身體自主權，應該盡到保護與照顧的責任，同時運用紅綠燈的概念，請學生把身體每個部位塗上對應的顏色</a:t>
            </a:r>
            <a:r>
              <a:rPr lang="en-US" altLang="zh-TW" sz="112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(</a:t>
            </a:r>
            <a:r>
              <a:rPr lang="zh-TW" altLang="en-US" sz="112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紅黃綠</a:t>
            </a:r>
            <a:r>
              <a:rPr lang="en-US" altLang="zh-TW" sz="112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)</a:t>
            </a:r>
            <a:r>
              <a:rPr lang="zh-TW" altLang="en-US" sz="112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，並告訴學生每個人的界線不同，應該予以尊重</a:t>
            </a:r>
            <a:r>
              <a:rPr lang="zh-TW" altLang="en-US" sz="112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。</a:t>
            </a:r>
            <a:endParaRPr lang="zh-TW" altLang="en-US" sz="11200" dirty="0">
              <a:latin typeface="華康隸書體W7" panose="03000709000000000000" pitchFamily="65" charset="-120"/>
              <a:ea typeface="華康隸書體W7" panose="03000709000000000000" pitchFamily="65" charset="-120"/>
            </a:endParaRPr>
          </a:p>
          <a:p>
            <a:pPr>
              <a:lnSpc>
                <a:spcPct val="120000"/>
              </a:lnSpc>
            </a:pPr>
            <a:r>
              <a:rPr lang="zh-TW" altLang="en-US" sz="112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如果超過了界線，就有可能變成「性騷擾</a:t>
            </a:r>
            <a:r>
              <a:rPr lang="en-US" altLang="zh-TW" sz="112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&amp;</a:t>
            </a:r>
            <a:r>
              <a:rPr lang="zh-TW" altLang="en-US" sz="112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性霸凌」。課堂上會帶出性騷擾的定義，還有提到學校有性平會的組織</a:t>
            </a:r>
            <a:r>
              <a:rPr lang="zh-TW" altLang="en-US" sz="112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。</a:t>
            </a:r>
            <a:endParaRPr lang="zh-TW" altLang="en-US" sz="11200" dirty="0">
              <a:latin typeface="華康隸書體W7" panose="03000709000000000000" pitchFamily="65" charset="-120"/>
              <a:ea typeface="華康隸書體W7" panose="03000709000000000000" pitchFamily="65" charset="-120"/>
            </a:endParaRPr>
          </a:p>
          <a:p>
            <a:pPr>
              <a:lnSpc>
                <a:spcPct val="120000"/>
              </a:lnSpc>
            </a:pPr>
            <a:r>
              <a:rPr lang="zh-TW" altLang="en-US" sz="112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八下 情感</a:t>
            </a:r>
            <a:r>
              <a:rPr lang="zh-TW" altLang="en-US" sz="112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教育</a:t>
            </a:r>
            <a:endParaRPr lang="zh-TW" altLang="en-US" sz="11200" dirty="0">
              <a:latin typeface="華康隸書體W7" panose="03000709000000000000" pitchFamily="65" charset="-120"/>
              <a:ea typeface="華康隸書體W7" panose="03000709000000000000" pitchFamily="65" charset="-120"/>
            </a:endParaRPr>
          </a:p>
          <a:p>
            <a:pPr>
              <a:lnSpc>
                <a:spcPct val="120000"/>
              </a:lnSpc>
            </a:pPr>
            <a:r>
              <a:rPr lang="zh-TW" altLang="en-US" sz="112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談到愛情的組成元素，愛情和喜歡有什麼不同，如何適當的表達愛慕的感情，合宜的追求，避免成為恐怖情人。課程最後會提到在情感中遇到挫折該如何處理</a:t>
            </a:r>
            <a:r>
              <a:rPr lang="en-US" altLang="zh-TW" sz="112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&amp;</a:t>
            </a:r>
            <a:r>
              <a:rPr lang="zh-TW" altLang="en-US" sz="112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自我照顧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1240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肥皂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肥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TM03457510[[fn=肥皂]]</Template>
  <TotalTime>208</TotalTime>
  <Words>397</Words>
  <Application>Microsoft Office PowerPoint</Application>
  <PresentationFormat>自訂</PresentationFormat>
  <Paragraphs>37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肥皂</vt:lpstr>
      <vt:lpstr>南門國中 性別平等教育課程</vt:lpstr>
      <vt:lpstr>PowerPoint 簡報</vt:lpstr>
      <vt:lpstr>性別平等教育</vt:lpstr>
      <vt:lpstr>PowerPoint 簡報</vt:lpstr>
      <vt:lpstr>家政</vt:lpstr>
      <vt:lpstr>健教</vt:lpstr>
      <vt:lpstr>輔導活動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南門國中 性別平等教育課程</dc:title>
  <dc:creator>Windows 使用者</dc:creator>
  <cp:lastModifiedBy>User</cp:lastModifiedBy>
  <cp:revision>8</cp:revision>
  <dcterms:created xsi:type="dcterms:W3CDTF">2019-02-22T00:11:55Z</dcterms:created>
  <dcterms:modified xsi:type="dcterms:W3CDTF">2020-09-17T08:06:44Z</dcterms:modified>
</cp:coreProperties>
</file>